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8" r:id="rId3"/>
    <p:sldId id="272" r:id="rId4"/>
    <p:sldId id="271" r:id="rId5"/>
    <p:sldId id="256" r:id="rId6"/>
    <p:sldId id="273" r:id="rId7"/>
    <p:sldId id="274" r:id="rId8"/>
    <p:sldId id="260" r:id="rId9"/>
    <p:sldId id="276" r:id="rId10"/>
    <p:sldId id="269" r:id="rId11"/>
    <p:sldId id="277" r:id="rId12"/>
    <p:sldId id="278" r:id="rId13"/>
    <p:sldId id="280" r:id="rId14"/>
    <p:sldId id="279" r:id="rId15"/>
    <p:sldId id="281" r:id="rId16"/>
    <p:sldId id="261" r:id="rId17"/>
    <p:sldId id="262" r:id="rId18"/>
    <p:sldId id="263" r:id="rId19"/>
    <p:sldId id="25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62" autoAdjust="0"/>
  </p:normalViewPr>
  <p:slideViewPr>
    <p:cSldViewPr>
      <p:cViewPr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B97C5-4AAE-4021-9F33-543518BDE58E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6FD94-A002-473D-82C2-01D782AD66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6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নং-১০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-১১-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ন্যাপস্যাক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স্প্রেয়ার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2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নং-১২- </a:t>
            </a:r>
            <a:r>
              <a:rPr lang="en-US" dirty="0" err="1" smtClean="0"/>
              <a:t>ন্যাপস্যাক</a:t>
            </a:r>
            <a:r>
              <a:rPr lang="en-US" dirty="0" smtClean="0"/>
              <a:t> </a:t>
            </a:r>
            <a:r>
              <a:rPr lang="en-US" dirty="0" err="1" smtClean="0"/>
              <a:t>স্প্রেয়ারের</a:t>
            </a:r>
            <a:r>
              <a:rPr lang="en-US" dirty="0" smtClean="0"/>
              <a:t> </a:t>
            </a:r>
            <a:r>
              <a:rPr lang="en-US" dirty="0" err="1" smtClean="0"/>
              <a:t>বিভিন্ন</a:t>
            </a:r>
            <a:r>
              <a:rPr lang="en-US" dirty="0" smtClean="0"/>
              <a:t> </a:t>
            </a:r>
            <a:r>
              <a:rPr lang="en-US" dirty="0" err="1" smtClean="0"/>
              <a:t>অংশের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নাম</a:t>
            </a:r>
            <a:r>
              <a:rPr lang="en-US" baseline="0" dirty="0" smtClean="0"/>
              <a:t>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71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১৩-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প্যাডেল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থ্রেসারের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অংশ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baseline="0" smtClean="0">
                <a:latin typeface="NikoshBAN" pitchFamily="2" charset="0"/>
                <a:cs typeface="NikoshBAN" pitchFamily="2" charset="0"/>
              </a:rPr>
              <a:t> কর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76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নং-১৪-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প্যাডেল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থ্রেসারের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-১৫-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পাম্পের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প্রদর্শিত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নং-১৬-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ক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গ্রুপের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বীজ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খ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গ্রুপের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ঔষধ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ছিটানো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17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১৭-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নং-১৮-বাড়ীর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 ১৯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64F5-C7D8-492C-BBE5-6F4CC3014BC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স্লাইড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নং২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6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s-IN" dirty="0" smtClean="0"/>
              <a:t>স্লাইড নং</a:t>
            </a:r>
            <a:r>
              <a:rPr lang="en-US" dirty="0" smtClean="0"/>
              <a:t> ৩- </a:t>
            </a:r>
            <a:r>
              <a:rPr lang="en-US" dirty="0" err="1" smtClean="0"/>
              <a:t>হস্তচালিত</a:t>
            </a:r>
            <a:r>
              <a:rPr lang="en-US" dirty="0" smtClean="0"/>
              <a:t> </a:t>
            </a:r>
            <a:r>
              <a:rPr lang="en-US" dirty="0" err="1" smtClean="0"/>
              <a:t>যন্ত্রগুলো</a:t>
            </a:r>
            <a:r>
              <a:rPr lang="en-US" dirty="0" smtClean="0"/>
              <a:t> </a:t>
            </a:r>
            <a:r>
              <a:rPr lang="en-US" dirty="0" err="1" smtClean="0"/>
              <a:t>ছবির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</a:t>
            </a:r>
            <a:r>
              <a:rPr lang="en-US" baseline="0" dirty="0" smtClean="0"/>
              <a:t>।</a:t>
            </a:r>
            <a:endParaRPr lang="as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2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s-IN" dirty="0" smtClean="0"/>
              <a:t>স্লাইড নং</a:t>
            </a:r>
            <a:r>
              <a:rPr lang="en-US" dirty="0" smtClean="0"/>
              <a:t> ৪- </a:t>
            </a:r>
            <a:r>
              <a:rPr lang="en-US" dirty="0" err="1" smtClean="0"/>
              <a:t>পাঠের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</a:t>
            </a:r>
            <a:endParaRPr lang="as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8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s-IN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-৫-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শিখনফলের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4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s-IN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৬-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লাঙলের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as-IN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5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s-IN" dirty="0" smtClean="0">
                <a:latin typeface="NikoshBAN" pitchFamily="2" charset="0"/>
                <a:cs typeface="NikoshBAN" pitchFamily="2" charset="0"/>
              </a:rPr>
              <a:t>স্লাইড নং 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৭</a:t>
            </a:r>
            <a:r>
              <a:rPr lang="as-IN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dirty="0" smtClean="0">
                <a:latin typeface="NikoshBAN" pitchFamily="2" charset="0"/>
                <a:cs typeface="NikoshBAN" pitchFamily="2" charset="0"/>
              </a:rPr>
              <a:t>ছবির মাধ্যমে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মোল্ড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dirty="0" smtClean="0">
                <a:latin typeface="NikoshBAN" pitchFamily="2" charset="0"/>
                <a:cs typeface="NikoshBAN" pitchFamily="2" charset="0"/>
              </a:rPr>
              <a:t>লাঙলের ব্যবহার দেখা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বেন</a:t>
            </a:r>
            <a:r>
              <a:rPr lang="as-IN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endParaRPr lang="as-IN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2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নং-৮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1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– ৯-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বীজ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বপন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সুবিধাগুলো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3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griculture\class 6\file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905000"/>
            <a:ext cx="9144000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কৃষির পক্ষ থেকে সবাইকে</a:t>
            </a:r>
            <a:endParaRPr lang="en-US" sz="6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E:\Bagerhat contain\My picture\New folder\ai160218n65605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57200"/>
            <a:ext cx="1876425" cy="1828800"/>
          </a:xfrm>
          <a:prstGeom prst="rect">
            <a:avLst/>
          </a:prstGeom>
          <a:noFill/>
        </p:spPr>
      </p:pic>
      <p:pic>
        <p:nvPicPr>
          <p:cNvPr id="6" name="Picture 3" descr="D:\agriculture\6-8class agriculture picture\Welcome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505200"/>
            <a:ext cx="4686300" cy="3124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redCurtain(satyr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61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10.175.165.11/SP192.229.144.38/SDthumbs.dreamstime.com/Spz%2fagricultural-old-manual-plow/Rqae5eb53b-c103-49e4-a363-9cb05f81161d/ID30DA337B5B107234/RV200000/AVSkyController_3.1.2.50020/Br200/CL2-global/EI3296227328/Ht240/IP10.44.22.11%3a50320/IQ25/MO15/MT0/NIGPMOCCA-GAZDIST1-SKFCTL2/OC0/OS0/Otjpeg/PB200/PNMedCongestion_3G4GWiFi_Desktop/SI0700060090c450000000000000000000000000000a2c160b000000000000000000000000c0e590263b9d2d88f06ff600/SUhttp%3a%2f%2fthumbs.dreamstime.com%2fz%2fagricultural-old-manual-plow-isolated-over-white-16648971.jpg/Sd736B7966697265/TI3296227328/Tr1/Wh400/EV5b271687c6101e73b3778566682f93cb/file.jpeg"/>
          <p:cNvSpPr>
            <a:spLocks noChangeAspect="1" noChangeArrowheads="1"/>
          </p:cNvSpPr>
          <p:nvPr/>
        </p:nvSpPr>
        <p:spPr bwMode="auto">
          <a:xfrm>
            <a:off x="155575" y="-3001963"/>
            <a:ext cx="7629525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418561"/>
              </p:ext>
            </p:extLst>
          </p:nvPr>
        </p:nvGraphicFramePr>
        <p:xfrm>
          <a:off x="4179888" y="3208338"/>
          <a:ext cx="7826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Packager Shell Object" showAsIcon="1" r:id="rId4" imgW="781920" imgH="440280" progId="Package">
                  <p:embed/>
                </p:oleObj>
              </mc:Choice>
              <mc:Fallback>
                <p:oleObj name="Packager Shell Object" showAsIcon="1" r:id="rId4" imgW="781920" imgH="440280" progId="Package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9888" y="3208338"/>
                        <a:ext cx="782637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6754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7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2819400"/>
            <a:ext cx="26066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ঔষধ</a:t>
            </a:r>
            <a:r>
              <a:rPr lang="en-US" sz="4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ছিটানো</a:t>
            </a:r>
            <a:r>
              <a:rPr lang="en-US" sz="4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endParaRPr lang="en-US" sz="48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2533285" cy="340468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9422"/>
            <a:ext cx="2547770" cy="34046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0"/>
            <a:ext cx="43252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ন্যাপস্যাক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স্প্রেয়ার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9516" y="304800"/>
            <a:ext cx="36102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ন্যাপস্যাক</a:t>
            </a:r>
            <a:r>
              <a:rPr lang="en-US" sz="48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স্প্রেয়ার</a:t>
            </a:r>
            <a:endParaRPr lang="en-US" sz="48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488849" cy="46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06624" y="1485331"/>
            <a:ext cx="25989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787721" y="1219200"/>
            <a:ext cx="8322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নজল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62400" y="2185916"/>
            <a:ext cx="2514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53200" y="1893528"/>
            <a:ext cx="2545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ঔষধ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ছিটানোর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নল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05200" y="5065713"/>
            <a:ext cx="3200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819566" y="4773325"/>
            <a:ext cx="9044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ট্রিগার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723564" y="2819400"/>
            <a:ext cx="27534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557749" y="2527012"/>
            <a:ext cx="2236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বাল্ব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486400" y="4343400"/>
            <a:ext cx="13331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934200" y="4051012"/>
            <a:ext cx="10695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ব্যারেল</a:t>
            </a:r>
            <a:endParaRPr lang="en-US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19" grpId="0"/>
      <p:bldP spid="2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366215"/>
            <a:ext cx="354806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890962" cy="2895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79" y="1608469"/>
            <a:ext cx="3893906" cy="288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250281" y="2734765"/>
            <a:ext cx="0" cy="22182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71773" y="4958771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টাইনযুক্ত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ড্রাম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1" name="Elbow Connector 20"/>
          <p:cNvCxnSpPr/>
          <p:nvPr/>
        </p:nvCxnSpPr>
        <p:spPr>
          <a:xfrm>
            <a:off x="7315200" y="3843882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04861" y="4953000"/>
            <a:ext cx="46346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ড্রামের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প্যাডেল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34005"/>
              </p:ext>
            </p:extLst>
          </p:nvPr>
        </p:nvGraphicFramePr>
        <p:xfrm>
          <a:off x="4294188" y="3208338"/>
          <a:ext cx="5540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Packager Shell Object" showAsIcon="1" r:id="rId4" imgW="553680" imgH="440280" progId="Package">
                  <p:embed/>
                </p:oleObj>
              </mc:Choice>
              <mc:Fallback>
                <p:oleObj name="Packager Shell Object" showAsIcon="1" r:id="rId4" imgW="553680" imgH="440280" progId="Package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188" y="3208338"/>
                        <a:ext cx="554037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519999" y="304800"/>
            <a:ext cx="4104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4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4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228600"/>
            <a:ext cx="21900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48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endParaRPr lang="en-US" sz="48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2362200" cy="24606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5225"/>
            <a:ext cx="2362200" cy="24445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228995"/>
            <a:ext cx="2362201" cy="24445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2967335"/>
            <a:ext cx="27432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স্থানীয়ভাবে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উঠানো</a:t>
            </a:r>
            <a:r>
              <a:rPr lang="en-US" sz="3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32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0593" y="357874"/>
            <a:ext cx="24432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151728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কৃষিক্ষেত্রে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বীজ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বপন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ঔষধ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ছিটানো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bn-BD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লিখ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6731" y="381000"/>
            <a:ext cx="16482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45127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প্যাডেল</a:t>
            </a:r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থ্রেসারের</a:t>
            </a:r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2743200"/>
            <a:ext cx="708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পোকামাকড়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দমনের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সহায়ক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উপকরনের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36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191000"/>
            <a:ext cx="57358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81000"/>
            <a:ext cx="23423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344012"/>
            <a:ext cx="838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হস্তচালিত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সেচ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কৃষিকাজে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সুবিধাগুলো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07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62200"/>
            <a:ext cx="4495800" cy="3505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শেখ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মাসুদুর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রহমান</a:t>
            </a:r>
            <a:endParaRPr lang="bn-BD" sz="54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নওয়াপাড়া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ইয়াকুব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আলী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হাইস্কুল</a:t>
            </a:r>
            <a:r>
              <a:rPr lang="en-US" sz="540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,</a:t>
            </a:r>
            <a:r>
              <a:rPr lang="bn-BD" sz="540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বাগেরহাট</a:t>
            </a:r>
            <a:endParaRPr lang="en-US" sz="54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838200"/>
            <a:ext cx="4572000" cy="1676400"/>
          </a:xfrm>
          <a:prstGeom prst="ellipse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ষষ্ঠ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২য়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(পাঠ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-৪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৫০মিনিট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152400"/>
            <a:ext cx="4572000" cy="6858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পরিচয়</a:t>
            </a:r>
            <a:endParaRPr lang="en-US" sz="6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" y="5943600"/>
            <a:ext cx="4572000" cy="9144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০১৭১২১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৭৫৬৪২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05400" y="4724400"/>
            <a:ext cx="4038600" cy="1676400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ই-</a:t>
            </a:r>
            <a:r>
              <a:rPr lang="en-US" sz="36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shaikhmasudurrahman@gmail,com</a:t>
            </a:r>
            <a:endParaRPr lang="en-US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C:\Users\HERA COMPUTER\Desktop\201608010015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81" y="187657"/>
            <a:ext cx="347743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81000"/>
            <a:ext cx="57310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করি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" y="1600200"/>
            <a:ext cx="2620963" cy="19637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4750"/>
            <a:ext cx="2620963" cy="19591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81" y="1604749"/>
            <a:ext cx="2616719" cy="19591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3" y="4648200"/>
            <a:ext cx="2624968" cy="19637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48201"/>
            <a:ext cx="2605880" cy="19637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06" y="4660900"/>
            <a:ext cx="2659087" cy="1968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1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6903" y="152400"/>
            <a:ext cx="3038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063" y="2967335"/>
            <a:ext cx="7455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হস্তচালিত</a:t>
            </a:r>
            <a:r>
              <a:rPr lang="en-US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যন্ত্রপাতির</a:t>
            </a:r>
            <a:r>
              <a:rPr lang="en-US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304800"/>
            <a:ext cx="212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5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743" y="1192803"/>
            <a:ext cx="55899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8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হস্তচালিত</a:t>
            </a:r>
            <a:r>
              <a:rPr lang="en-US" sz="2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যন্ত্রপাতির</a:t>
            </a:r>
            <a:r>
              <a:rPr lang="en-US" sz="2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911162"/>
            <a:ext cx="8991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2800" b="1" cap="none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কৃষিক্ষেত্রে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লাঙল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মোল্ড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লাঙলের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সুবিধাগুলো বলতে পারবে</a:t>
            </a:r>
            <a:r>
              <a:rPr lang="en-US" sz="2800" b="1" cap="none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cap="none" spc="50" dirty="0">
              <a:ln w="11430"/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3048000"/>
            <a:ext cx="72958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কৃষিক্ষেত্রে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বীজ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বপন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280" y="4343400"/>
            <a:ext cx="69313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৫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কৃষিকাজে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প্যাডেল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থ্রেসার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অংশের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665" y="3733800"/>
            <a:ext cx="589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ঔষধ</a:t>
            </a:r>
            <a:r>
              <a:rPr lang="en-US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ছিটানো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অংশের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1054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৬।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পাম্পের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33033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61" y="5308169"/>
            <a:ext cx="2093913" cy="13942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10.175.165.11/SP202.61.117.102/SDmatirkatha.gov.in/Spwp-content%2fuploads%2f2014%2f02%2fagr/Rqae5eb53b-c103-49e4-a363-9cb05f81161d/ID23BA56EB8A215ACD/RV200000/AVSkyController_3.1.2.50020/Br200/CL2-global/EI206676760/Ht240/IP10.33.77.185%3a51070/IQ25/MO15/MT0/NIGPMOCCA-GAZDIST1-SKFCTL3/OC0/OS0/Otjpeg/PB200/PNMedCongestion_3G4GWiFi_Desktop/SI070006007ec750000000000000000000000000000a214db9000000000000000000000000ca3d7566716541fee2b7f600/SUhttp%3a%2f%2fmatirkatha.gov.in%2fwp-content%2fuploads%2f2014%2f02%2fagri_tillage_tillageimplements_clip_image008.jpg/Sd736B7966697265/TI206676760/Tr1/Wh400/EV0bd23bdf7d4eee4cf5c450ac5dd25f56/fil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21841"/>
            <a:ext cx="1639044" cy="16927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10.175.165.11/SP54.231.13.168/SDs3.amazonaws.com/Spsomewherein%2fpictures%2fmostofa_k/Rqae5eb53b-c103-49e4-a363-9cb05f81161d/ID23BA56EB8A215ACD/RV200000/AVSkyController_3.1.2.50020/Br200/CL2-global/EI206697093/Ht240/IP10.33.77.185%3a51109/IQ25/MO15/MT0/NIGPMOCCA-GAZDIST1-SKFCTL3/OC0/OS0/Otjpeg/PB200/PNMedCongestion_3G4GWiFi_Desktop/SI07000600a5c750000000000000000000000000000a214db900000000000000000000000036e70da8bb83d6ac2bb8f600/SUhttp%3a%2f%2fs3.amazonaws.com%2fsomewherein%2fpictures%2fmostofa_kamal%2fmostofa_kamal-1432351493-55c2a6e_xlarge.jpg/Sd736B7966697265/TI206697093/Tr1/Wh400/EV23815ccfc005d07a5494a74e73a3a5d2/fil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96" y="1522005"/>
            <a:ext cx="1765604" cy="17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7823" y="152400"/>
            <a:ext cx="38683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লাঙলের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8" y="3103579"/>
            <a:ext cx="1676400" cy="17084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rved Right Arrow 2"/>
          <p:cNvSpPr/>
          <p:nvPr/>
        </p:nvSpPr>
        <p:spPr>
          <a:xfrm rot="2938942">
            <a:off x="988860" y="1478485"/>
            <a:ext cx="433388" cy="15722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28" y="4782490"/>
            <a:ext cx="18432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মাটি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কেটে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ঊল্টে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দেয়া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চাষে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sz="2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</a:t>
            </a:r>
            <a:endParaRPr lang="en-US" sz="2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5154" y="921841"/>
            <a:ext cx="19991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চাষের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গভীরতা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প্রশস্ততা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দেশি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লাঙলের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চেয়ে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বেশি</a:t>
            </a:r>
            <a:endParaRPr lang="en-US" sz="2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urved Left Arrow 5"/>
          <p:cNvSpPr/>
          <p:nvPr/>
        </p:nvSpPr>
        <p:spPr>
          <a:xfrm rot="16505711">
            <a:off x="6256913" y="507749"/>
            <a:ext cx="562986" cy="14640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4722" y="3287141"/>
            <a:ext cx="17247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শুকনা</a:t>
            </a:r>
            <a:r>
              <a:rPr lang="en-US" sz="24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ভিজা</a:t>
            </a:r>
            <a:r>
              <a:rPr lang="en-US" sz="24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উভয়</a:t>
            </a:r>
            <a:r>
              <a:rPr lang="en-US" sz="24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জমিতে</a:t>
            </a:r>
            <a:r>
              <a:rPr lang="en-US" sz="24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sz="24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4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Curved Left Arrow 7"/>
          <p:cNvSpPr/>
          <p:nvPr/>
        </p:nvSpPr>
        <p:spPr>
          <a:xfrm rot="1494828">
            <a:off x="8157231" y="4365278"/>
            <a:ext cx="415906" cy="11369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0" y="5220466"/>
            <a:ext cx="21336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পুরো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দেশি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লাঙলের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চেয়ে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অর্ধেক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প্রয়োজন</a:t>
            </a:r>
            <a:endParaRPr lang="en-US" sz="2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338" name="Picture 2" descr="D:\class six chapter 2\agriculture\agriculture 4-11\camera photo\IMG_20151104_1448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23692" r="14772" b="20418"/>
          <a:stretch/>
        </p:blipFill>
        <p:spPr bwMode="auto">
          <a:xfrm>
            <a:off x="3762409" y="3026213"/>
            <a:ext cx="1656497" cy="17221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7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  <p:bldP spid="7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4232228"/>
            <a:ext cx="3143250" cy="23288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152400"/>
            <a:ext cx="34676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মোল্ড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লাঙল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82686"/>
            <a:ext cx="3213100" cy="23590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0" y="4286641"/>
            <a:ext cx="3143250" cy="23098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3376" y="1524000"/>
            <a:ext cx="20430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মোল্ড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বোর্ডার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লাঙল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অংশই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লোহার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7333" y="4419600"/>
            <a:ext cx="20290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মাটিকে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আয়তকার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টুকরা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উলটে</a:t>
            </a:r>
            <a:r>
              <a:rPr lang="en-US" sz="24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দেয়</a:t>
            </a:r>
            <a:endParaRPr lang="en-US" sz="24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08" y="1198607"/>
            <a:ext cx="3194292" cy="23431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152400"/>
            <a:ext cx="26244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459504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কৃষিক্ষেত্রে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লাঙল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মোল্ড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লাঙলের</a:t>
            </a:r>
            <a:r>
              <a:rPr lang="bn-BD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সুবিধাগুলো লিখ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3987" y="76200"/>
            <a:ext cx="36792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48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বীজ</a:t>
            </a:r>
            <a:r>
              <a:rPr lang="en-US" sz="48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বপন</a:t>
            </a:r>
            <a:r>
              <a:rPr lang="en-US" sz="48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endParaRPr lang="en-US" sz="48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98" y="4343400"/>
            <a:ext cx="2231802" cy="22399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46" y="1440657"/>
            <a:ext cx="2218154" cy="22305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0657"/>
            <a:ext cx="2231802" cy="223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73987" y="907197"/>
            <a:ext cx="27029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করি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60402" y="2286000"/>
            <a:ext cx="522399" cy="83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048000" y="2067580"/>
            <a:ext cx="30652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হাতে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চালিত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বীজ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বপণ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352801" y="6096000"/>
            <a:ext cx="144779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5979" y="5599093"/>
            <a:ext cx="284099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বীজ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দূরত্বে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গভীরতায়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বপন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867400" y="3200400"/>
            <a:ext cx="58759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71800" y="2967335"/>
            <a:ext cx="29466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বীজের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পরিমাণ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লাগে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362" name="Picture 2" descr="F:\panna drivreআমার কম্পিউটারের ই ড্রাইভের অংশ হাত দেবেননা।\panna E folder\P\agriculture\6-8class agriculture picture\images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22" y="5943601"/>
            <a:ext cx="997780" cy="6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2895600" y="4820453"/>
            <a:ext cx="2362200" cy="14301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04800" y="4343400"/>
            <a:ext cx="28194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বীজের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অঙ্কুরোদগম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ভালো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5" grpId="0"/>
      <p:bldP spid="22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486</Words>
  <Application>Microsoft Office PowerPoint</Application>
  <PresentationFormat>On-screen Show (4:3)</PresentationFormat>
  <Paragraphs>105</Paragraphs>
  <Slides>19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2O15</dc:creator>
  <cp:lastModifiedBy>HERA COMPUTER</cp:lastModifiedBy>
  <cp:revision>76</cp:revision>
  <dcterms:created xsi:type="dcterms:W3CDTF">2006-08-16T00:00:00Z</dcterms:created>
  <dcterms:modified xsi:type="dcterms:W3CDTF">2016-08-06T14:04:48Z</dcterms:modified>
</cp:coreProperties>
</file>